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0691813" cy="15119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9" autoAdjust="0"/>
    <p:restoredTop sz="94610"/>
  </p:normalViewPr>
  <p:slideViewPr>
    <p:cSldViewPr snapToGrid="0" snapToObjects="1">
      <p:cViewPr>
        <p:scale>
          <a:sx n="50" d="100"/>
          <a:sy n="50" d="100"/>
        </p:scale>
        <p:origin x="36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F122E4-859B-5426-B153-9037A886B0E4}"/>
              </a:ext>
            </a:extLst>
          </p:cNvPr>
          <p:cNvSpPr/>
          <p:nvPr userDrawn="1"/>
        </p:nvSpPr>
        <p:spPr>
          <a:xfrm>
            <a:off x="443358" y="2515069"/>
            <a:ext cx="9892042" cy="1164238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6BB52-7AE1-4CE0-BBBF-AC6562A1C6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1130" y="7372289"/>
            <a:ext cx="9071408" cy="4334554"/>
          </a:xfrm>
        </p:spPr>
        <p:txBody>
          <a:bodyPr/>
          <a:lstStyle>
            <a:lvl1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9526F67-9E3C-D4AB-2621-7120327441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4719" y="737306"/>
            <a:ext cx="4337413" cy="775421"/>
          </a:xfrm>
        </p:spPr>
        <p:txBody>
          <a:bodyPr lIns="0" tIns="0" rIns="0" bIns="0" anchor="t" anchorCtr="0"/>
          <a:lstStyle>
            <a:lvl1pPr marL="0" indent="0" algn="r">
              <a:buNone/>
              <a:defRPr sz="2105" b="1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00967" indent="0">
              <a:buNone/>
              <a:defRPr sz="1754" b="1"/>
            </a:lvl2pPr>
            <a:lvl3pPr marL="801934" indent="0">
              <a:buNone/>
              <a:defRPr sz="1579" b="1"/>
            </a:lvl3pPr>
            <a:lvl4pPr marL="1202901" indent="0">
              <a:buNone/>
              <a:defRPr sz="1403" b="1"/>
            </a:lvl4pPr>
            <a:lvl5pPr marL="1603868" indent="0">
              <a:buNone/>
              <a:defRPr sz="1403" b="1"/>
            </a:lvl5pPr>
            <a:lvl6pPr marL="2004835" indent="0">
              <a:buNone/>
              <a:defRPr sz="1403" b="1"/>
            </a:lvl6pPr>
            <a:lvl7pPr marL="2405802" indent="0">
              <a:buNone/>
              <a:defRPr sz="1403" b="1"/>
            </a:lvl7pPr>
            <a:lvl8pPr marL="2806769" indent="0">
              <a:buNone/>
              <a:defRPr sz="1403" b="1"/>
            </a:lvl8pPr>
            <a:lvl9pPr marL="3207736" indent="0">
              <a:buNone/>
              <a:defRPr sz="1403" b="1"/>
            </a:lvl9pPr>
          </a:lstStyle>
          <a:p>
            <a:pPr lvl="0"/>
            <a:r>
              <a:rPr lang="en-US" dirty="0"/>
              <a:t>Event/Location, date (optional, if used for a specific event – otherwise delete if same poster can be used for different events or general use)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906B814-16A1-837F-0F1B-51B42D996A63}"/>
              </a:ext>
            </a:extLst>
          </p:cNvPr>
          <p:cNvSpPr/>
          <p:nvPr userDrawn="1"/>
        </p:nvSpPr>
        <p:spPr>
          <a:xfrm>
            <a:off x="0" y="11723914"/>
            <a:ext cx="10691813" cy="3395437"/>
          </a:xfrm>
          <a:prstGeom prst="rtTriangl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F2969D-8BD4-2F08-BEA4-407B22F8F344}"/>
              </a:ext>
            </a:extLst>
          </p:cNvPr>
          <p:cNvSpPr txBox="1"/>
          <p:nvPr userDrawn="1"/>
        </p:nvSpPr>
        <p:spPr>
          <a:xfrm>
            <a:off x="2997144" y="14112590"/>
            <a:ext cx="482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u="none" strike="noStrike" baseline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SUNRISE project is funded by the European Union’s Horizon Europe Research &amp; Innovation Actions under grant agreement No. 101069573. </a:t>
            </a:r>
            <a:endParaRPr lang="en-GB" sz="1400" b="0" i="0" u="none" strike="noStrike" baseline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D06BBBB-9026-DE00-5F50-60D8AD4352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698" y="3960354"/>
            <a:ext cx="9883434" cy="3227273"/>
          </a:xfrm>
        </p:spPr>
        <p:txBody>
          <a:bodyPr/>
          <a:lstStyle>
            <a:lvl1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9349C-647C-9D66-71DE-2C4499E51AE1}"/>
              </a:ext>
            </a:extLst>
          </p:cNvPr>
          <p:cNvSpPr txBox="1"/>
          <p:nvPr userDrawn="1"/>
        </p:nvSpPr>
        <p:spPr>
          <a:xfrm>
            <a:off x="615562" y="2650624"/>
            <a:ext cx="9589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400" b="1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SUNRISE is working to develop and provide a harmonised and scalable CCAM Safety Assurance Framework</a:t>
            </a:r>
          </a:p>
          <a:p>
            <a:pPr algn="l"/>
            <a:endParaRPr lang="en-GB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CCE6B-DE02-83A3-420A-4BC57582247C}"/>
              </a:ext>
            </a:extLst>
          </p:cNvPr>
          <p:cNvSpPr txBox="1"/>
          <p:nvPr userDrawn="1"/>
        </p:nvSpPr>
        <p:spPr>
          <a:xfrm>
            <a:off x="159826" y="12646903"/>
            <a:ext cx="33394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i="0" u="none" strike="noStrike" baseline="0" dirty="0">
                <a:solidFill>
                  <a:schemeClr val="bg1"/>
                </a:solidFill>
                <a:latin typeface="+mj-lt"/>
              </a:rPr>
              <a:t>For more information, </a:t>
            </a:r>
          </a:p>
          <a:p>
            <a:r>
              <a:rPr lang="en-GB" sz="1900" b="1" i="0" u="none" strike="noStrike" baseline="0" dirty="0">
                <a:solidFill>
                  <a:schemeClr val="bg1"/>
                </a:solidFill>
                <a:latin typeface="+mj-lt"/>
              </a:rPr>
              <a:t>visit our website ccam-sunrise-project.eu/</a:t>
            </a:r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189123B0-7AD8-E5C1-3ED2-F615AA53A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92" y="2807"/>
            <a:ext cx="5748472" cy="236281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EDFB194-E338-177D-8117-DB11FACCF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841"/>
          <a:stretch/>
        </p:blipFill>
        <p:spPr>
          <a:xfrm>
            <a:off x="1704822" y="14091743"/>
            <a:ext cx="1292322" cy="895289"/>
          </a:xfrm>
          <a:prstGeom prst="rect">
            <a:avLst/>
          </a:prstGeom>
        </p:spPr>
      </p:pic>
      <p:pic>
        <p:nvPicPr>
          <p:cNvPr id="20" name="Picture 19" descr="A qr code with black squares&#10;&#10;Description automatically generated">
            <a:extLst>
              <a:ext uri="{FF2B5EF4-FFF2-40B4-BE49-F238E27FC236}">
                <a16:creationId xmlns:a16="http://schemas.microsoft.com/office/drawing/2014/main" id="{D3A43A31-4061-B7EE-CE59-30A21ED8A5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5000" y="13668403"/>
            <a:ext cx="1292322" cy="12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804969"/>
            <a:ext cx="7336095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3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801934" rtl="0" eaLnBrk="1" latinLnBrk="0" hangingPunct="1">
        <a:lnSpc>
          <a:spcPct val="90000"/>
        </a:lnSpc>
        <a:spcBef>
          <a:spcPct val="0"/>
        </a:spcBef>
        <a:buNone/>
        <a:defRPr sz="3508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4" indent="-200484" algn="l" defTabSz="801934" rtl="0" eaLnBrk="1" latinLnBrk="0" hangingPunct="1">
        <a:lnSpc>
          <a:spcPct val="90000"/>
        </a:lnSpc>
        <a:spcBef>
          <a:spcPts val="877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51" indent="-200484" algn="l" defTabSz="801934" rtl="0" eaLnBrk="1" latinLnBrk="0" hangingPunct="1">
        <a:lnSpc>
          <a:spcPct val="90000"/>
        </a:lnSpc>
        <a:spcBef>
          <a:spcPts val="439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8" indent="-200484" algn="l" defTabSz="801934" rtl="0" eaLnBrk="1" latinLnBrk="0" hangingPunct="1">
        <a:lnSpc>
          <a:spcPct val="90000"/>
        </a:lnSpc>
        <a:spcBef>
          <a:spcPts val="439"/>
        </a:spcBef>
        <a:buClr>
          <a:schemeClr val="tx1">
            <a:lumMod val="50000"/>
            <a:lumOff val="50000"/>
          </a:schemeClr>
        </a:buClr>
        <a:buSzPct val="100000"/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85" indent="-200484" algn="l" defTabSz="801934" rtl="0" eaLnBrk="1" latinLnBrk="0" hangingPunct="1">
        <a:lnSpc>
          <a:spcPct val="90000"/>
        </a:lnSpc>
        <a:spcBef>
          <a:spcPts val="439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51" indent="-200484" algn="l" defTabSz="801934" rtl="0" eaLnBrk="1" latinLnBrk="0" hangingPunct="1">
        <a:lnSpc>
          <a:spcPct val="90000"/>
        </a:lnSpc>
        <a:spcBef>
          <a:spcPts val="439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18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2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20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CC6A2-EA71-8CF4-9116-0ED53C13F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69F0D-18E6-8470-779B-4373EEF8B5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698" y="3993113"/>
            <a:ext cx="9883434" cy="24448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43FB1-0F63-69C6-45B2-06C114CA70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9241" y="11943046"/>
            <a:ext cx="5539043" cy="197452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0033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Contacts</a:t>
            </a:r>
            <a:r>
              <a:rPr lang="en-US" sz="20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lvl="1" algn="r">
              <a:buClr>
                <a:srgbClr val="003399"/>
              </a:buClr>
            </a:pP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Name, company, email (optional)</a:t>
            </a:r>
          </a:p>
          <a:p>
            <a:pPr lvl="1" algn="r">
              <a:buClr>
                <a:srgbClr val="003399"/>
              </a:buClr>
            </a:pP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1" algn="r">
              <a:buClr>
                <a:srgbClr val="003399"/>
              </a:buClr>
            </a:pP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General email: info@ccam-sunrise-project.eu</a:t>
            </a:r>
          </a:p>
          <a:p>
            <a:pPr lvl="1" algn="r">
              <a:buClr>
                <a:srgbClr val="003399"/>
              </a:buClr>
            </a:pP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1" algn="r">
              <a:buClr>
                <a:srgbClr val="003399"/>
              </a:buClr>
            </a:pP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Project Coordinator: Stefan de Vries (IDIADA)</a:t>
            </a:r>
          </a:p>
          <a:p>
            <a:pPr marL="400967" lvl="1" indent="0" algn="r">
              <a:buClr>
                <a:srgbClr val="003399"/>
              </a:buClr>
              <a:buNone/>
            </a:pPr>
            <a:r>
              <a:rPr lang="en-GB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stefan.devries@idiada.com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0D608D-C9E8-61D7-94ED-0736B411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11" y="6702792"/>
            <a:ext cx="9243990" cy="49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HARGE4DRIVERS 1">
      <a:dk1>
        <a:srgbClr val="303434"/>
      </a:dk1>
      <a:lt1>
        <a:srgbClr val="FFFFFF"/>
      </a:lt1>
      <a:dk2>
        <a:srgbClr val="45C2B1"/>
      </a:dk2>
      <a:lt2>
        <a:srgbClr val="BDC7C3"/>
      </a:lt2>
      <a:accent1>
        <a:srgbClr val="26796F"/>
      </a:accent1>
      <a:accent2>
        <a:srgbClr val="535958"/>
      </a:accent2>
      <a:accent3>
        <a:srgbClr val="A2E0D8"/>
      </a:accent3>
      <a:accent4>
        <a:srgbClr val="535958"/>
      </a:accent4>
      <a:accent5>
        <a:srgbClr val="D6EDEB"/>
      </a:accent5>
      <a:accent6>
        <a:srgbClr val="2F563C"/>
      </a:accent6>
      <a:hlink>
        <a:srgbClr val="45C2B1"/>
      </a:hlink>
      <a:folHlink>
        <a:srgbClr val="539A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T 004-20 eCharge4Drivers PPT presentation" id="{861A8296-D394-5E44-8279-5733C0CADA41}" vid="{9C98B97A-5E18-9F4A-B7A8-AE850884B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34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</vt:lpstr>
      <vt:lpstr>Noto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Gianmarco Donolato</cp:lastModifiedBy>
  <cp:revision>36</cp:revision>
  <dcterms:created xsi:type="dcterms:W3CDTF">2020-06-09T09:41:49Z</dcterms:created>
  <dcterms:modified xsi:type="dcterms:W3CDTF">2024-02-20T08:57:19Z</dcterms:modified>
</cp:coreProperties>
</file>